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0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9306-1134-4C9F-8DCB-39DB59F2498B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E76E-C6E2-4374-8FF0-72497B622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9306-1134-4C9F-8DCB-39DB59F2498B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E76E-C6E2-4374-8FF0-72497B622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9306-1134-4C9F-8DCB-39DB59F2498B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E76E-C6E2-4374-8FF0-72497B622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9306-1134-4C9F-8DCB-39DB59F2498B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E76E-C6E2-4374-8FF0-72497B622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9306-1134-4C9F-8DCB-39DB59F2498B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E76E-C6E2-4374-8FF0-72497B622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9306-1134-4C9F-8DCB-39DB59F2498B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E76E-C6E2-4374-8FF0-72497B622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9306-1134-4C9F-8DCB-39DB59F2498B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E76E-C6E2-4374-8FF0-72497B622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9306-1134-4C9F-8DCB-39DB59F2498B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E76E-C6E2-4374-8FF0-72497B622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9306-1134-4C9F-8DCB-39DB59F2498B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E76E-C6E2-4374-8FF0-72497B622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9306-1134-4C9F-8DCB-39DB59F2498B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E76E-C6E2-4374-8FF0-72497B622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9306-1134-4C9F-8DCB-39DB59F2498B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8E76E-C6E2-4374-8FF0-72497B622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39306-1134-4C9F-8DCB-39DB59F2498B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8E76E-C6E2-4374-8FF0-72497B622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6857999" cy="891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Erie City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mschroeder</dc:creator>
  <cp:lastModifiedBy>mschroeder</cp:lastModifiedBy>
  <cp:revision>2</cp:revision>
  <dcterms:created xsi:type="dcterms:W3CDTF">2013-12-03T16:22:03Z</dcterms:created>
  <dcterms:modified xsi:type="dcterms:W3CDTF">2013-12-03T16:25:49Z</dcterms:modified>
</cp:coreProperties>
</file>